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648" y="-123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ΒΑΡΔΑΛΗΣ Ι. ΚΑΙ ΚΟΥΧΤΣΟΓΛΟΥ Σ. ΜΑΚΕΔΟΝΙΚΗ ΒΙΟΜΗΧΑΝΙΑ ΚΑΛΩΔΙΩΝ (ΜΑ-ΒΙ-ΚΑΛ) ΑΝΩΝΥΜΟΣ ΕΤΑΙΡΕΙΑ που εδρεύει στην περιφέρεια Κεντρικής Μακεδονίας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94.000,00 € εκ των οποίων η δημόσια δαπάνη ανέρχεται σε 47.000,00 €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227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44</cp:revision>
  <dcterms:created xsi:type="dcterms:W3CDTF">2018-02-13T12:16:57Z</dcterms:created>
  <dcterms:modified xsi:type="dcterms:W3CDTF">2022-12-22T09:36:23Z</dcterms:modified>
</cp:coreProperties>
</file>